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Det lysner over agres felt</a:t>
            </a:r>
            <a:br>
              <a:rPr lang="da-DK" sz="2200" b="1" dirty="0" smtClean="0"/>
            </a:br>
            <a:r>
              <a:rPr lang="da-DK" sz="1800" dirty="0" smtClean="0"/>
              <a:t>Tekst: Ludvig Holstein 1915     Musik: Harald Balslev 1922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788024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1. </a:t>
            </a:r>
          </a:p>
          <a:p>
            <a:r>
              <a:rPr lang="da-DK" dirty="0" smtClean="0"/>
              <a:t>Det lysner over agres felt,</a:t>
            </a:r>
          </a:p>
          <a:p>
            <a:r>
              <a:rPr lang="da-DK" dirty="0" smtClean="0"/>
              <a:t>hvor sløve plovspand kravle,</a:t>
            </a:r>
          </a:p>
          <a:p>
            <a:r>
              <a:rPr lang="da-DK" dirty="0" smtClean="0"/>
              <a:t>det sortner over Store Bælt</a:t>
            </a:r>
          </a:p>
          <a:p>
            <a:r>
              <a:rPr lang="da-DK" dirty="0" smtClean="0"/>
              <a:t>med sol på kirkegavle.</a:t>
            </a:r>
            <a:endParaRPr lang="da-DK" dirty="0"/>
          </a:p>
        </p:txBody>
      </p:sp>
      <p:pic>
        <p:nvPicPr>
          <p:cNvPr id="6146" name="Picture 2" descr="http://www.purhusnet.dk/Aktiviteter/DetSkete/Hesteploejning/PA182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3812704" cy="2870743"/>
          </a:xfrm>
          <a:prstGeom prst="rect">
            <a:avLst/>
          </a:prstGeom>
          <a:noFill/>
        </p:spPr>
      </p:pic>
      <p:pic>
        <p:nvPicPr>
          <p:cNvPr id="6148" name="Picture 4" descr="http://photoshowoff.dk/imgs/show.php?id=43349&amp;width=705&amp;height=700&amp;hash=dd3436c58089c4f6afdb5c00cccaca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4176464" cy="2378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581128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 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860032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2.</a:t>
            </a:r>
          </a:p>
          <a:p>
            <a:r>
              <a:rPr lang="da-DK" dirty="0" smtClean="0"/>
              <a:t>Velkommen i vor </a:t>
            </a:r>
            <a:r>
              <a:rPr lang="da-DK" dirty="0" err="1" smtClean="0"/>
              <a:t>grønsværsstol</a:t>
            </a:r>
            <a:endParaRPr lang="da-DK" dirty="0" smtClean="0"/>
          </a:p>
          <a:p>
            <a:r>
              <a:rPr lang="da-DK" dirty="0" smtClean="0"/>
              <a:t>blandt grøftens brombærranker!</a:t>
            </a:r>
          </a:p>
          <a:p>
            <a:r>
              <a:rPr lang="da-DK" dirty="0" smtClean="0"/>
              <a:t>0, det gør godt at slikke sol</a:t>
            </a:r>
          </a:p>
          <a:p>
            <a:r>
              <a:rPr lang="da-DK" dirty="0" smtClean="0"/>
              <a:t>igen på disse banker!</a:t>
            </a:r>
            <a:endParaRPr lang="da-DK" dirty="0"/>
          </a:p>
        </p:txBody>
      </p:sp>
      <p:pic>
        <p:nvPicPr>
          <p:cNvPr id="5122" name="Picture 2" descr="http://www.kristeligt-dagblad.dk/modules/xphoto/cache/72/298172_656_700_0_0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176464" cy="5434061"/>
          </a:xfrm>
          <a:prstGeom prst="rect">
            <a:avLst/>
          </a:prstGeom>
          <a:noFill/>
        </p:spPr>
      </p:pic>
      <p:pic>
        <p:nvPicPr>
          <p:cNvPr id="5124" name="Picture 4" descr="http://www.dr.dk/NR/rdonlyres/247653D9-EE96-4FB8-94F8-BE55F428140C/5070402/3c9eec3b222c4ed588033db41fd8e1fe_1418648_2499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34936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653136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3.</a:t>
            </a:r>
          </a:p>
          <a:p>
            <a:r>
              <a:rPr lang="da-DK" dirty="0" smtClean="0"/>
              <a:t>Vel rækker høstens solskin kort,</a:t>
            </a:r>
          </a:p>
          <a:p>
            <a:r>
              <a:rPr lang="da-DK" dirty="0" smtClean="0"/>
              <a:t>men rønnens bær står røde.</a:t>
            </a:r>
          </a:p>
          <a:p>
            <a:r>
              <a:rPr lang="da-DK" dirty="0" smtClean="0"/>
              <a:t>Alleens linde blegner bort,</a:t>
            </a:r>
          </a:p>
          <a:p>
            <a:r>
              <a:rPr lang="da-DK" dirty="0" smtClean="0"/>
              <a:t>men </a:t>
            </a:r>
            <a:r>
              <a:rPr lang="da-DK" dirty="0" err="1" smtClean="0"/>
              <a:t>vildvinsranker</a:t>
            </a:r>
            <a:r>
              <a:rPr lang="da-DK" dirty="0" smtClean="0"/>
              <a:t> gløde.</a:t>
            </a:r>
          </a:p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4098" name="Picture 2" descr="http://www.colourbox.dk/preview/1698685-217171-pensel-af-roede-roenneba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307019" cy="2880320"/>
          </a:xfrm>
          <a:prstGeom prst="rect">
            <a:avLst/>
          </a:prstGeom>
          <a:noFill/>
        </p:spPr>
      </p:pic>
      <p:pic>
        <p:nvPicPr>
          <p:cNvPr id="4100" name="Picture 4" descr="http://www.underregnbuen.dk/bindingsvaerk2/solopgang%20005.jpg-for-web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851920" cy="2888940"/>
          </a:xfrm>
          <a:prstGeom prst="rect">
            <a:avLst/>
          </a:prstGeom>
          <a:noFill/>
        </p:spPr>
      </p:pic>
      <p:pic>
        <p:nvPicPr>
          <p:cNvPr id="4102" name="Picture 6" descr="http://www.malmsborg.se/skottland/images/103%20Vildvin%20i%20Piloch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4320480" cy="2560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932040" y="5013176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4. </a:t>
            </a:r>
          </a:p>
          <a:p>
            <a:r>
              <a:rPr lang="da-DK" dirty="0" smtClean="0"/>
              <a:t>Vel! Ræk mig da, o efterår,</a:t>
            </a:r>
          </a:p>
          <a:p>
            <a:r>
              <a:rPr lang="da-DK" dirty="0" smtClean="0"/>
              <a:t>en </a:t>
            </a:r>
            <a:r>
              <a:rPr lang="da-DK" dirty="0" err="1" smtClean="0"/>
              <a:t>gravensten</a:t>
            </a:r>
            <a:r>
              <a:rPr lang="da-DK" dirty="0" smtClean="0"/>
              <a:t>, som smager</a:t>
            </a:r>
          </a:p>
          <a:p>
            <a:r>
              <a:rPr lang="da-DK" dirty="0" smtClean="0"/>
              <a:t>af bækken ved min faders gård</a:t>
            </a:r>
          </a:p>
          <a:p>
            <a:r>
              <a:rPr lang="da-DK" dirty="0" smtClean="0"/>
              <a:t>og mulden i hans ager.</a:t>
            </a:r>
          </a:p>
          <a:p>
            <a:pPr marL="342900" indent="-342900"/>
            <a:endParaRPr lang="da-DK" dirty="0" smtClean="0"/>
          </a:p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3074" name="Picture 2" descr="http://www.danarige.dk/billeder/091013-2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2"/>
            <a:ext cx="4848888" cy="2664296"/>
          </a:xfrm>
          <a:prstGeom prst="rect">
            <a:avLst/>
          </a:prstGeom>
          <a:noFill/>
        </p:spPr>
      </p:pic>
      <p:pic>
        <p:nvPicPr>
          <p:cNvPr id="3076" name="Picture 4" descr="http://www.kulturarv.dk/1001fortaellinger/uploads/images/editions/sortemuld-centralpl-800px/690x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36365"/>
            <a:ext cx="4392488" cy="2941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457343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5.</a:t>
            </a:r>
          </a:p>
          <a:p>
            <a:r>
              <a:rPr lang="da-DK" dirty="0" smtClean="0"/>
              <a:t>Og bag mig, sol, og blød mig, regn'</a:t>
            </a:r>
          </a:p>
          <a:p>
            <a:r>
              <a:rPr lang="da-DK" dirty="0" smtClean="0"/>
              <a:t>Jeg plukker mine nødder</a:t>
            </a:r>
          </a:p>
          <a:p>
            <a:r>
              <a:rPr lang="da-DK" dirty="0" smtClean="0"/>
              <a:t>og trasker langs et brombær hegn</a:t>
            </a:r>
          </a:p>
          <a:p>
            <a:r>
              <a:rPr lang="da-DK" dirty="0" smtClean="0"/>
              <a:t>med plovmuld under fødder.</a:t>
            </a:r>
          </a:p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2050" name="Picture 2" descr="http://www.steenhildebrandt.dk/wp-content/uploads/2011/10/hd-nature-wallpaper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80729"/>
            <a:ext cx="4211152" cy="2808312"/>
          </a:xfrm>
          <a:prstGeom prst="rect">
            <a:avLst/>
          </a:prstGeom>
          <a:noFill/>
        </p:spPr>
      </p:pic>
      <p:pic>
        <p:nvPicPr>
          <p:cNvPr id="2052" name="Picture 4" descr="http://c-langkjaer.dk/wordpress/wp-content/rainand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980729"/>
            <a:ext cx="4210412" cy="2808312"/>
          </a:xfrm>
          <a:prstGeom prst="rect">
            <a:avLst/>
          </a:prstGeom>
          <a:noFill/>
        </p:spPr>
      </p:pic>
      <p:pic>
        <p:nvPicPr>
          <p:cNvPr id="2054" name="Picture 6" descr="http://www.langebaekgaard.dk/billeder/heg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6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725144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6.</a:t>
            </a:r>
          </a:p>
          <a:p>
            <a:r>
              <a:rPr lang="da-DK" dirty="0" smtClean="0"/>
              <a:t>Og det er al den jord, jeg har,</a:t>
            </a:r>
          </a:p>
          <a:p>
            <a:r>
              <a:rPr lang="da-DK" dirty="0" smtClean="0"/>
              <a:t>og alt, hvad jeg begærer.</a:t>
            </a:r>
          </a:p>
          <a:p>
            <a:r>
              <a:rPr lang="da-DK" dirty="0" smtClean="0"/>
              <a:t>Jeg håber, det går an, jeg </a:t>
            </a:r>
            <a:r>
              <a:rPr lang="da-DK" dirty="0" err="1" smtClean="0"/>
              <a:t>ta'r</a:t>
            </a:r>
            <a:r>
              <a:rPr lang="da-DK" dirty="0" smtClean="0"/>
              <a:t>,</a:t>
            </a:r>
          </a:p>
          <a:p>
            <a:r>
              <a:rPr lang="da-DK" dirty="0" smtClean="0"/>
              <a:t>hvad mine såler bærer.</a:t>
            </a:r>
          </a:p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1026" name="Picture 2" descr="http://www.tv2east.dk/sites/www.tv2east.dk/files/imagecache/width_630px/sites/www.tv2east.dk/files/images/arkiv_fra_newspublisher/arkiv/2009-12/A/eftera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5136654" cy="2886311"/>
          </a:xfrm>
          <a:prstGeom prst="rect">
            <a:avLst/>
          </a:prstGeom>
          <a:noFill/>
        </p:spPr>
      </p:pic>
      <p:pic>
        <p:nvPicPr>
          <p:cNvPr id="1028" name="Picture 4" descr="http://www.dfi.dk/~/media/Sektioner/Boern_og_unge/Film-i-undervisningen/wall-e_stoevler.ashx?w=400&amp;h=338&amp;a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10346"/>
            <a:ext cx="3240360" cy="273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184</Words>
  <Application>Microsoft Office PowerPoint</Application>
  <PresentationFormat>Skærmshow (4:3)</PresentationFormat>
  <Paragraphs>98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Det lysner over agres felt Tekst: Ludvig Holstein 1915     Musik: Harald Balslev 1922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Jan Christiansen</cp:lastModifiedBy>
  <cp:revision>8</cp:revision>
  <dcterms:created xsi:type="dcterms:W3CDTF">2013-06-21T20:25:00Z</dcterms:created>
  <dcterms:modified xsi:type="dcterms:W3CDTF">2013-09-02T06:43:02Z</dcterms:modified>
</cp:coreProperties>
</file>